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61" r:id="rId8"/>
    <p:sldId id="262" r:id="rId9"/>
    <p:sldId id="263" r:id="rId10"/>
    <p:sldId id="264" r:id="rId11"/>
    <p:sldId id="265" r:id="rId12"/>
    <p:sldId id="285" r:id="rId13"/>
    <p:sldId id="266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87" r:id="rId24"/>
    <p:sldId id="275" r:id="rId25"/>
    <p:sldId id="276" r:id="rId26"/>
    <p:sldId id="277" r:id="rId27"/>
    <p:sldId id="278" r:id="rId28"/>
    <p:sldId id="279" r:id="rId29"/>
    <p:sldId id="288" r:id="rId30"/>
    <p:sldId id="289" r:id="rId31"/>
    <p:sldId id="280" r:id="rId32"/>
    <p:sldId id="281" r:id="rId33"/>
    <p:sldId id="282" r:id="rId34"/>
    <p:sldId id="283" r:id="rId35"/>
    <p:sldId id="290" r:id="rId36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microsoft.com/office/2016/11/relationships/changesInfo" Target="changesInfos/changesInfo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presProps" Target="presProps.xml" /><Relationship Id="rId40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Belen Farias" userId="c710129bacfb3fd2" providerId="LiveId" clId="{8FCCE146-1A10-2446-9924-212DD1B6DE94}"/>
    <pc:docChg chg="custSel addSld modSld">
      <pc:chgData name="Ana Belen Farias" userId="c710129bacfb3fd2" providerId="LiveId" clId="{8FCCE146-1A10-2446-9924-212DD1B6DE94}" dt="2020-03-15T21:14:31.268" v="2" actId="478"/>
      <pc:docMkLst>
        <pc:docMk/>
      </pc:docMkLst>
      <pc:sldChg chg="delSp new">
        <pc:chgData name="Ana Belen Farias" userId="c710129bacfb3fd2" providerId="LiveId" clId="{8FCCE146-1A10-2446-9924-212DD1B6DE94}" dt="2020-03-15T21:14:31.268" v="2" actId="478"/>
        <pc:sldMkLst>
          <pc:docMk/>
          <pc:sldMk cId="23683609" sldId="284"/>
        </pc:sldMkLst>
        <pc:spChg chg="del">
          <ac:chgData name="Ana Belen Farias" userId="c710129bacfb3fd2" providerId="LiveId" clId="{8FCCE146-1A10-2446-9924-212DD1B6DE94}" dt="2020-03-15T21:14:29.948" v="1" actId="478"/>
          <ac:spMkLst>
            <pc:docMk/>
            <pc:sldMk cId="23683609" sldId="284"/>
            <ac:spMk id="2" creationId="{523181B9-FFBE-684B-B4E2-C84EE935B336}"/>
          </ac:spMkLst>
        </pc:spChg>
        <pc:spChg chg="del">
          <ac:chgData name="Ana Belen Farias" userId="c710129bacfb3fd2" providerId="LiveId" clId="{8FCCE146-1A10-2446-9924-212DD1B6DE94}" dt="2020-03-15T21:14:31.268" v="2" actId="478"/>
          <ac:spMkLst>
            <pc:docMk/>
            <pc:sldMk cId="23683609" sldId="284"/>
            <ac:spMk id="3" creationId="{BC15C282-FE33-164C-9A8B-977716B023A2}"/>
          </ac:spMkLst>
        </pc:spChg>
      </pc:sldChg>
    </pc:docChg>
  </pc:docChgLst>
  <pc:docChgLst>
    <pc:chgData name="Ana Belen Farias" userId="c710129bacfb3fd2" providerId="LiveId" clId="{7DDBD6C6-B32D-1D4F-A52D-FEE9DCFDDC92}"/>
    <pc:docChg chg="custSel addSld delSld modSld">
      <pc:chgData name="Ana Belen Farias" userId="c710129bacfb3fd2" providerId="LiveId" clId="{7DDBD6C6-B32D-1D4F-A52D-FEE9DCFDDC92}" dt="2020-03-15T22:14:59.779" v="157" actId="14100"/>
      <pc:docMkLst>
        <pc:docMk/>
      </pc:docMkLst>
      <pc:sldChg chg="modSp">
        <pc:chgData name="Ana Belen Farias" userId="c710129bacfb3fd2" providerId="LiveId" clId="{7DDBD6C6-B32D-1D4F-A52D-FEE9DCFDDC92}" dt="2020-03-15T21:27:39.451" v="5" actId="1076"/>
        <pc:sldMkLst>
          <pc:docMk/>
          <pc:sldMk cId="1450051395" sldId="256"/>
        </pc:sldMkLst>
        <pc:picChg chg="mod">
          <ac:chgData name="Ana Belen Farias" userId="c710129bacfb3fd2" providerId="LiveId" clId="{7DDBD6C6-B32D-1D4F-A52D-FEE9DCFDDC92}" dt="2020-03-15T21:27:39.451" v="5" actId="1076"/>
          <ac:picMkLst>
            <pc:docMk/>
            <pc:sldMk cId="1450051395" sldId="256"/>
            <ac:picMk id="4" creationId="{03AEECA7-76BD-3944-A3C4-C913B1A756F7}"/>
          </ac:picMkLst>
        </pc:picChg>
      </pc:sldChg>
      <pc:sldChg chg="modSp">
        <pc:chgData name="Ana Belen Farias" userId="c710129bacfb3fd2" providerId="LiveId" clId="{7DDBD6C6-B32D-1D4F-A52D-FEE9DCFDDC92}" dt="2020-03-15T21:27:58.692" v="8" actId="1076"/>
        <pc:sldMkLst>
          <pc:docMk/>
          <pc:sldMk cId="3034554564" sldId="257"/>
        </pc:sldMkLst>
        <pc:picChg chg="mod">
          <ac:chgData name="Ana Belen Farias" userId="c710129bacfb3fd2" providerId="LiveId" clId="{7DDBD6C6-B32D-1D4F-A52D-FEE9DCFDDC92}" dt="2020-03-15T21:27:58.692" v="8" actId="1076"/>
          <ac:picMkLst>
            <pc:docMk/>
            <pc:sldMk cId="3034554564" sldId="257"/>
            <ac:picMk id="4" creationId="{BA5B7A28-371E-454E-94F3-20CF13801274}"/>
          </ac:picMkLst>
        </pc:picChg>
      </pc:sldChg>
      <pc:sldChg chg="modSp">
        <pc:chgData name="Ana Belen Farias" userId="c710129bacfb3fd2" providerId="LiveId" clId="{7DDBD6C6-B32D-1D4F-A52D-FEE9DCFDDC92}" dt="2020-03-15T21:28:11.341" v="11" actId="1076"/>
        <pc:sldMkLst>
          <pc:docMk/>
          <pc:sldMk cId="3798575906" sldId="258"/>
        </pc:sldMkLst>
        <pc:picChg chg="mod">
          <ac:chgData name="Ana Belen Farias" userId="c710129bacfb3fd2" providerId="LiveId" clId="{7DDBD6C6-B32D-1D4F-A52D-FEE9DCFDDC92}" dt="2020-03-15T21:28:11.341" v="11" actId="1076"/>
          <ac:picMkLst>
            <pc:docMk/>
            <pc:sldMk cId="3798575906" sldId="258"/>
            <ac:picMk id="4" creationId="{17D05591-5DAA-BB47-9250-1D5B53137AD1}"/>
          </ac:picMkLst>
        </pc:picChg>
      </pc:sldChg>
      <pc:sldChg chg="modSp">
        <pc:chgData name="Ana Belen Farias" userId="c710129bacfb3fd2" providerId="LiveId" clId="{7DDBD6C6-B32D-1D4F-A52D-FEE9DCFDDC92}" dt="2020-03-15T21:28:26.214" v="14" actId="1076"/>
        <pc:sldMkLst>
          <pc:docMk/>
          <pc:sldMk cId="1082261771" sldId="259"/>
        </pc:sldMkLst>
        <pc:picChg chg="mod">
          <ac:chgData name="Ana Belen Farias" userId="c710129bacfb3fd2" providerId="LiveId" clId="{7DDBD6C6-B32D-1D4F-A52D-FEE9DCFDDC92}" dt="2020-03-15T21:28:26.214" v="14" actId="1076"/>
          <ac:picMkLst>
            <pc:docMk/>
            <pc:sldMk cId="1082261771" sldId="259"/>
            <ac:picMk id="4" creationId="{AEECBDD3-DBE5-6C4C-86F6-E782E8E6BCC1}"/>
          </ac:picMkLst>
        </pc:picChg>
      </pc:sldChg>
      <pc:sldChg chg="modSp">
        <pc:chgData name="Ana Belen Farias" userId="c710129bacfb3fd2" providerId="LiveId" clId="{7DDBD6C6-B32D-1D4F-A52D-FEE9DCFDDC92}" dt="2020-03-15T21:28:41.058" v="17" actId="1076"/>
        <pc:sldMkLst>
          <pc:docMk/>
          <pc:sldMk cId="285556623" sldId="260"/>
        </pc:sldMkLst>
        <pc:picChg chg="mod">
          <ac:chgData name="Ana Belen Farias" userId="c710129bacfb3fd2" providerId="LiveId" clId="{7DDBD6C6-B32D-1D4F-A52D-FEE9DCFDDC92}" dt="2020-03-15T21:28:41.058" v="17" actId="1076"/>
          <ac:picMkLst>
            <pc:docMk/>
            <pc:sldMk cId="285556623" sldId="260"/>
            <ac:picMk id="4" creationId="{A082B0CA-8F0E-ED4D-9C38-1A021D3DE800}"/>
          </ac:picMkLst>
        </pc:picChg>
      </pc:sldChg>
      <pc:sldChg chg="delSp modSp">
        <pc:chgData name="Ana Belen Farias" userId="c710129bacfb3fd2" providerId="LiveId" clId="{7DDBD6C6-B32D-1D4F-A52D-FEE9DCFDDC92}" dt="2020-03-15T21:29:27.991" v="25" actId="1076"/>
        <pc:sldMkLst>
          <pc:docMk/>
          <pc:sldMk cId="2274144538" sldId="261"/>
        </pc:sldMkLst>
        <pc:picChg chg="del">
          <ac:chgData name="Ana Belen Farias" userId="c710129bacfb3fd2" providerId="LiveId" clId="{7DDBD6C6-B32D-1D4F-A52D-FEE9DCFDDC92}" dt="2020-03-15T21:29:11.455" v="22" actId="478"/>
          <ac:picMkLst>
            <pc:docMk/>
            <pc:sldMk cId="2274144538" sldId="261"/>
            <ac:picMk id="4" creationId="{A50059FA-01CA-914D-99E4-CC7349F4A47D}"/>
          </ac:picMkLst>
        </pc:picChg>
        <pc:picChg chg="mod">
          <ac:chgData name="Ana Belen Farias" userId="c710129bacfb3fd2" providerId="LiveId" clId="{7DDBD6C6-B32D-1D4F-A52D-FEE9DCFDDC92}" dt="2020-03-15T21:29:27.991" v="25" actId="1076"/>
          <ac:picMkLst>
            <pc:docMk/>
            <pc:sldMk cId="2274144538" sldId="261"/>
            <ac:picMk id="6" creationId="{9E60447A-815D-4B4B-9660-4C771895FF04}"/>
          </ac:picMkLst>
        </pc:picChg>
      </pc:sldChg>
      <pc:sldChg chg="modSp">
        <pc:chgData name="Ana Belen Farias" userId="c710129bacfb3fd2" providerId="LiveId" clId="{7DDBD6C6-B32D-1D4F-A52D-FEE9DCFDDC92}" dt="2020-03-15T21:29:46.498" v="29" actId="1076"/>
        <pc:sldMkLst>
          <pc:docMk/>
          <pc:sldMk cId="2286630725" sldId="262"/>
        </pc:sldMkLst>
        <pc:picChg chg="mod">
          <ac:chgData name="Ana Belen Farias" userId="c710129bacfb3fd2" providerId="LiveId" clId="{7DDBD6C6-B32D-1D4F-A52D-FEE9DCFDDC92}" dt="2020-03-15T21:29:46.498" v="29" actId="1076"/>
          <ac:picMkLst>
            <pc:docMk/>
            <pc:sldMk cId="2286630725" sldId="262"/>
            <ac:picMk id="4" creationId="{0D4329E4-422D-EE4C-A952-68CD9005316B}"/>
          </ac:picMkLst>
        </pc:picChg>
      </pc:sldChg>
      <pc:sldChg chg="modSp">
        <pc:chgData name="Ana Belen Farias" userId="c710129bacfb3fd2" providerId="LiveId" clId="{7DDBD6C6-B32D-1D4F-A52D-FEE9DCFDDC92}" dt="2020-03-15T21:30:08.256" v="32" actId="1076"/>
        <pc:sldMkLst>
          <pc:docMk/>
          <pc:sldMk cId="3591479390" sldId="263"/>
        </pc:sldMkLst>
        <pc:picChg chg="mod">
          <ac:chgData name="Ana Belen Farias" userId="c710129bacfb3fd2" providerId="LiveId" clId="{7DDBD6C6-B32D-1D4F-A52D-FEE9DCFDDC92}" dt="2020-03-15T21:30:08.256" v="32" actId="1076"/>
          <ac:picMkLst>
            <pc:docMk/>
            <pc:sldMk cId="3591479390" sldId="263"/>
            <ac:picMk id="6" creationId="{E54A5511-5F21-2F4D-86F8-ABFA2D79CB98}"/>
          </ac:picMkLst>
        </pc:picChg>
      </pc:sldChg>
      <pc:sldChg chg="modSp">
        <pc:chgData name="Ana Belen Farias" userId="c710129bacfb3fd2" providerId="LiveId" clId="{7DDBD6C6-B32D-1D4F-A52D-FEE9DCFDDC92}" dt="2020-03-15T21:30:22.089" v="35" actId="1076"/>
        <pc:sldMkLst>
          <pc:docMk/>
          <pc:sldMk cId="378913642" sldId="264"/>
        </pc:sldMkLst>
        <pc:picChg chg="mod">
          <ac:chgData name="Ana Belen Farias" userId="c710129bacfb3fd2" providerId="LiveId" clId="{7DDBD6C6-B32D-1D4F-A52D-FEE9DCFDDC92}" dt="2020-03-15T21:30:22.089" v="35" actId="1076"/>
          <ac:picMkLst>
            <pc:docMk/>
            <pc:sldMk cId="378913642" sldId="264"/>
            <ac:picMk id="4" creationId="{84ADB600-494D-894D-AD26-E841F6F79BE5}"/>
          </ac:picMkLst>
        </pc:picChg>
      </pc:sldChg>
      <pc:sldChg chg="modSp">
        <pc:chgData name="Ana Belen Farias" userId="c710129bacfb3fd2" providerId="LiveId" clId="{7DDBD6C6-B32D-1D4F-A52D-FEE9DCFDDC92}" dt="2020-03-15T21:36:07.289" v="44" actId="1076"/>
        <pc:sldMkLst>
          <pc:docMk/>
          <pc:sldMk cId="2476288641" sldId="265"/>
        </pc:sldMkLst>
        <pc:picChg chg="mod">
          <ac:chgData name="Ana Belen Farias" userId="c710129bacfb3fd2" providerId="LiveId" clId="{7DDBD6C6-B32D-1D4F-A52D-FEE9DCFDDC92}" dt="2020-03-15T21:36:07.289" v="44" actId="1076"/>
          <ac:picMkLst>
            <pc:docMk/>
            <pc:sldMk cId="2476288641" sldId="265"/>
            <ac:picMk id="4" creationId="{AE64C15A-72F8-CC47-AE5B-79B54BC7C520}"/>
          </ac:picMkLst>
        </pc:picChg>
      </pc:sldChg>
      <pc:sldChg chg="modSp">
        <pc:chgData name="Ana Belen Farias" userId="c710129bacfb3fd2" providerId="LiveId" clId="{7DDBD6C6-B32D-1D4F-A52D-FEE9DCFDDC92}" dt="2020-03-15T21:36:38.770" v="50" actId="1076"/>
        <pc:sldMkLst>
          <pc:docMk/>
          <pc:sldMk cId="1371471440" sldId="266"/>
        </pc:sldMkLst>
        <pc:picChg chg="mod">
          <ac:chgData name="Ana Belen Farias" userId="c710129bacfb3fd2" providerId="LiveId" clId="{7DDBD6C6-B32D-1D4F-A52D-FEE9DCFDDC92}" dt="2020-03-15T21:36:38.770" v="50" actId="1076"/>
          <ac:picMkLst>
            <pc:docMk/>
            <pc:sldMk cId="1371471440" sldId="266"/>
            <ac:picMk id="2" creationId="{0F6AD080-FA10-7F40-A79C-C61C7823B67F}"/>
          </ac:picMkLst>
        </pc:picChg>
      </pc:sldChg>
      <pc:sldChg chg="modSp">
        <pc:chgData name="Ana Belen Farias" userId="c710129bacfb3fd2" providerId="LiveId" clId="{7DDBD6C6-B32D-1D4F-A52D-FEE9DCFDDC92}" dt="2020-03-15T21:36:56.197" v="53" actId="1076"/>
        <pc:sldMkLst>
          <pc:docMk/>
          <pc:sldMk cId="1581792887" sldId="267"/>
        </pc:sldMkLst>
        <pc:picChg chg="mod">
          <ac:chgData name="Ana Belen Farias" userId="c710129bacfb3fd2" providerId="LiveId" clId="{7DDBD6C6-B32D-1D4F-A52D-FEE9DCFDDC92}" dt="2020-03-15T21:36:56.197" v="53" actId="1076"/>
          <ac:picMkLst>
            <pc:docMk/>
            <pc:sldMk cId="1581792887" sldId="267"/>
            <ac:picMk id="4" creationId="{DA761DB1-6F99-2E4F-820A-58E264297E73}"/>
          </ac:picMkLst>
        </pc:picChg>
      </pc:sldChg>
      <pc:sldChg chg="modSp">
        <pc:chgData name="Ana Belen Farias" userId="c710129bacfb3fd2" providerId="LiveId" clId="{7DDBD6C6-B32D-1D4F-A52D-FEE9DCFDDC92}" dt="2020-03-15T21:37:44.610" v="58" actId="1076"/>
        <pc:sldMkLst>
          <pc:docMk/>
          <pc:sldMk cId="614972109" sldId="268"/>
        </pc:sldMkLst>
        <pc:picChg chg="mod">
          <ac:chgData name="Ana Belen Farias" userId="c710129bacfb3fd2" providerId="LiveId" clId="{7DDBD6C6-B32D-1D4F-A52D-FEE9DCFDDC92}" dt="2020-03-15T21:37:44.610" v="58" actId="1076"/>
          <ac:picMkLst>
            <pc:docMk/>
            <pc:sldMk cId="614972109" sldId="268"/>
            <ac:picMk id="4" creationId="{B2B3058C-E037-8945-B862-617F7C73729B}"/>
          </ac:picMkLst>
        </pc:picChg>
      </pc:sldChg>
      <pc:sldChg chg="modSp">
        <pc:chgData name="Ana Belen Farias" userId="c710129bacfb3fd2" providerId="LiveId" clId="{7DDBD6C6-B32D-1D4F-A52D-FEE9DCFDDC92}" dt="2020-03-15T21:38:04.849" v="62" actId="1076"/>
        <pc:sldMkLst>
          <pc:docMk/>
          <pc:sldMk cId="3754553923" sldId="269"/>
        </pc:sldMkLst>
        <pc:picChg chg="mod">
          <ac:chgData name="Ana Belen Farias" userId="c710129bacfb3fd2" providerId="LiveId" clId="{7DDBD6C6-B32D-1D4F-A52D-FEE9DCFDDC92}" dt="2020-03-15T21:38:04.849" v="62" actId="1076"/>
          <ac:picMkLst>
            <pc:docMk/>
            <pc:sldMk cId="3754553923" sldId="269"/>
            <ac:picMk id="4" creationId="{8488E212-162F-2841-9717-792724FD48C7}"/>
          </ac:picMkLst>
        </pc:picChg>
      </pc:sldChg>
      <pc:sldChg chg="modSp">
        <pc:chgData name="Ana Belen Farias" userId="c710129bacfb3fd2" providerId="LiveId" clId="{7DDBD6C6-B32D-1D4F-A52D-FEE9DCFDDC92}" dt="2020-03-15T21:38:19.091" v="65" actId="1076"/>
        <pc:sldMkLst>
          <pc:docMk/>
          <pc:sldMk cId="3068894385" sldId="270"/>
        </pc:sldMkLst>
        <pc:picChg chg="mod">
          <ac:chgData name="Ana Belen Farias" userId="c710129bacfb3fd2" providerId="LiveId" clId="{7DDBD6C6-B32D-1D4F-A52D-FEE9DCFDDC92}" dt="2020-03-15T21:38:19.091" v="65" actId="1076"/>
          <ac:picMkLst>
            <pc:docMk/>
            <pc:sldMk cId="3068894385" sldId="270"/>
            <ac:picMk id="2" creationId="{2047EA8D-C4C1-BD4D-8B64-A3D5C3942CD6}"/>
          </ac:picMkLst>
        </pc:picChg>
      </pc:sldChg>
      <pc:sldChg chg="modSp">
        <pc:chgData name="Ana Belen Farias" userId="c710129bacfb3fd2" providerId="LiveId" clId="{7DDBD6C6-B32D-1D4F-A52D-FEE9DCFDDC92}" dt="2020-03-15T21:50:08.002" v="78" actId="1076"/>
        <pc:sldMkLst>
          <pc:docMk/>
          <pc:sldMk cId="3052849096" sldId="271"/>
        </pc:sldMkLst>
        <pc:picChg chg="mod">
          <ac:chgData name="Ana Belen Farias" userId="c710129bacfb3fd2" providerId="LiveId" clId="{7DDBD6C6-B32D-1D4F-A52D-FEE9DCFDDC92}" dt="2020-03-15T21:50:08.002" v="78" actId="1076"/>
          <ac:picMkLst>
            <pc:docMk/>
            <pc:sldMk cId="3052849096" sldId="271"/>
            <ac:picMk id="4" creationId="{4D25F1F0-DB6C-9449-B130-2610C63472D5}"/>
          </ac:picMkLst>
        </pc:picChg>
      </pc:sldChg>
      <pc:sldChg chg="modSp">
        <pc:chgData name="Ana Belen Farias" userId="c710129bacfb3fd2" providerId="LiveId" clId="{7DDBD6C6-B32D-1D4F-A52D-FEE9DCFDDC92}" dt="2020-03-15T21:50:22.435" v="81" actId="1076"/>
        <pc:sldMkLst>
          <pc:docMk/>
          <pc:sldMk cId="1416843146" sldId="272"/>
        </pc:sldMkLst>
        <pc:picChg chg="mod">
          <ac:chgData name="Ana Belen Farias" userId="c710129bacfb3fd2" providerId="LiveId" clId="{7DDBD6C6-B32D-1D4F-A52D-FEE9DCFDDC92}" dt="2020-03-15T21:50:22.435" v="81" actId="1076"/>
          <ac:picMkLst>
            <pc:docMk/>
            <pc:sldMk cId="1416843146" sldId="272"/>
            <ac:picMk id="4" creationId="{DDE7B4FF-9529-6642-BA45-72AFAEDDCA33}"/>
          </ac:picMkLst>
        </pc:picChg>
      </pc:sldChg>
      <pc:sldChg chg="modSp">
        <pc:chgData name="Ana Belen Farias" userId="c710129bacfb3fd2" providerId="LiveId" clId="{7DDBD6C6-B32D-1D4F-A52D-FEE9DCFDDC92}" dt="2020-03-15T21:50:33.006" v="84" actId="1076"/>
        <pc:sldMkLst>
          <pc:docMk/>
          <pc:sldMk cId="3200233401" sldId="273"/>
        </pc:sldMkLst>
        <pc:picChg chg="mod">
          <ac:chgData name="Ana Belen Farias" userId="c710129bacfb3fd2" providerId="LiveId" clId="{7DDBD6C6-B32D-1D4F-A52D-FEE9DCFDDC92}" dt="2020-03-15T21:50:33.006" v="84" actId="1076"/>
          <ac:picMkLst>
            <pc:docMk/>
            <pc:sldMk cId="3200233401" sldId="273"/>
            <ac:picMk id="4" creationId="{25014FCB-EEE7-1042-A0B0-AE218C9A6E7F}"/>
          </ac:picMkLst>
        </pc:picChg>
      </pc:sldChg>
      <pc:sldChg chg="modSp">
        <pc:chgData name="Ana Belen Farias" userId="c710129bacfb3fd2" providerId="LiveId" clId="{7DDBD6C6-B32D-1D4F-A52D-FEE9DCFDDC92}" dt="2020-03-15T21:51:13.238" v="93" actId="1076"/>
        <pc:sldMkLst>
          <pc:docMk/>
          <pc:sldMk cId="1451777692" sldId="274"/>
        </pc:sldMkLst>
        <pc:picChg chg="mod">
          <ac:chgData name="Ana Belen Farias" userId="c710129bacfb3fd2" providerId="LiveId" clId="{7DDBD6C6-B32D-1D4F-A52D-FEE9DCFDDC92}" dt="2020-03-15T21:51:13.238" v="93" actId="1076"/>
          <ac:picMkLst>
            <pc:docMk/>
            <pc:sldMk cId="1451777692" sldId="274"/>
            <ac:picMk id="4" creationId="{E68EA71E-CB0E-6B45-943B-E7A9D2AC8C56}"/>
          </ac:picMkLst>
        </pc:picChg>
      </pc:sldChg>
      <pc:sldChg chg="modSp">
        <pc:chgData name="Ana Belen Farias" userId="c710129bacfb3fd2" providerId="LiveId" clId="{7DDBD6C6-B32D-1D4F-A52D-FEE9DCFDDC92}" dt="2020-03-15T21:51:53.049" v="101" actId="1076"/>
        <pc:sldMkLst>
          <pc:docMk/>
          <pc:sldMk cId="438992951" sldId="275"/>
        </pc:sldMkLst>
        <pc:picChg chg="mod">
          <ac:chgData name="Ana Belen Farias" userId="c710129bacfb3fd2" providerId="LiveId" clId="{7DDBD6C6-B32D-1D4F-A52D-FEE9DCFDDC92}" dt="2020-03-15T21:51:53.049" v="101" actId="1076"/>
          <ac:picMkLst>
            <pc:docMk/>
            <pc:sldMk cId="438992951" sldId="275"/>
            <ac:picMk id="4" creationId="{24E7B665-0AB3-C843-B6A2-2DA45CA7C4F0}"/>
          </ac:picMkLst>
        </pc:picChg>
      </pc:sldChg>
      <pc:sldChg chg="modSp">
        <pc:chgData name="Ana Belen Farias" userId="c710129bacfb3fd2" providerId="LiveId" clId="{7DDBD6C6-B32D-1D4F-A52D-FEE9DCFDDC92}" dt="2020-03-15T21:52:05.731" v="105" actId="1076"/>
        <pc:sldMkLst>
          <pc:docMk/>
          <pc:sldMk cId="2846695808" sldId="276"/>
        </pc:sldMkLst>
        <pc:picChg chg="mod">
          <ac:chgData name="Ana Belen Farias" userId="c710129bacfb3fd2" providerId="LiveId" clId="{7DDBD6C6-B32D-1D4F-A52D-FEE9DCFDDC92}" dt="2020-03-15T21:52:05.731" v="105" actId="1076"/>
          <ac:picMkLst>
            <pc:docMk/>
            <pc:sldMk cId="2846695808" sldId="276"/>
            <ac:picMk id="4" creationId="{93890EC5-69EB-3943-B551-2741F5E0ACD0}"/>
          </ac:picMkLst>
        </pc:picChg>
      </pc:sldChg>
      <pc:sldChg chg="modSp">
        <pc:chgData name="Ana Belen Farias" userId="c710129bacfb3fd2" providerId="LiveId" clId="{7DDBD6C6-B32D-1D4F-A52D-FEE9DCFDDC92}" dt="2020-03-15T21:52:38.417" v="110" actId="1076"/>
        <pc:sldMkLst>
          <pc:docMk/>
          <pc:sldMk cId="433029456" sldId="277"/>
        </pc:sldMkLst>
        <pc:picChg chg="mod">
          <ac:chgData name="Ana Belen Farias" userId="c710129bacfb3fd2" providerId="LiveId" clId="{7DDBD6C6-B32D-1D4F-A52D-FEE9DCFDDC92}" dt="2020-03-15T21:52:38.417" v="110" actId="1076"/>
          <ac:picMkLst>
            <pc:docMk/>
            <pc:sldMk cId="433029456" sldId="277"/>
            <ac:picMk id="4" creationId="{87BF2685-B9A0-0444-902F-22E34F912230}"/>
          </ac:picMkLst>
        </pc:picChg>
      </pc:sldChg>
      <pc:sldChg chg="modSp">
        <pc:chgData name="Ana Belen Farias" userId="c710129bacfb3fd2" providerId="LiveId" clId="{7DDBD6C6-B32D-1D4F-A52D-FEE9DCFDDC92}" dt="2020-03-15T21:52:50.170" v="113" actId="1076"/>
        <pc:sldMkLst>
          <pc:docMk/>
          <pc:sldMk cId="500270202" sldId="278"/>
        </pc:sldMkLst>
        <pc:picChg chg="mod">
          <ac:chgData name="Ana Belen Farias" userId="c710129bacfb3fd2" providerId="LiveId" clId="{7DDBD6C6-B32D-1D4F-A52D-FEE9DCFDDC92}" dt="2020-03-15T21:52:50.170" v="113" actId="1076"/>
          <ac:picMkLst>
            <pc:docMk/>
            <pc:sldMk cId="500270202" sldId="278"/>
            <ac:picMk id="4" creationId="{08F13A3A-E5A1-E34D-9F27-A49FA457D453}"/>
          </ac:picMkLst>
        </pc:picChg>
      </pc:sldChg>
      <pc:sldChg chg="modSp">
        <pc:chgData name="Ana Belen Farias" userId="c710129bacfb3fd2" providerId="LiveId" clId="{7DDBD6C6-B32D-1D4F-A52D-FEE9DCFDDC92}" dt="2020-03-15T21:53:02.076" v="115" actId="14100"/>
        <pc:sldMkLst>
          <pc:docMk/>
          <pc:sldMk cId="3502647188" sldId="279"/>
        </pc:sldMkLst>
        <pc:picChg chg="mod">
          <ac:chgData name="Ana Belen Farias" userId="c710129bacfb3fd2" providerId="LiveId" clId="{7DDBD6C6-B32D-1D4F-A52D-FEE9DCFDDC92}" dt="2020-03-15T21:53:02.076" v="115" actId="14100"/>
          <ac:picMkLst>
            <pc:docMk/>
            <pc:sldMk cId="3502647188" sldId="279"/>
            <ac:picMk id="4" creationId="{0021B886-2167-914B-B851-E579C6180BF7}"/>
          </ac:picMkLst>
        </pc:picChg>
      </pc:sldChg>
      <pc:sldChg chg="modSp">
        <pc:chgData name="Ana Belen Farias" userId="c710129bacfb3fd2" providerId="LiveId" clId="{7DDBD6C6-B32D-1D4F-A52D-FEE9DCFDDC92}" dt="2020-03-15T21:53:24.893" v="121" actId="1076"/>
        <pc:sldMkLst>
          <pc:docMk/>
          <pc:sldMk cId="1584944088" sldId="280"/>
        </pc:sldMkLst>
        <pc:picChg chg="mod">
          <ac:chgData name="Ana Belen Farias" userId="c710129bacfb3fd2" providerId="LiveId" clId="{7DDBD6C6-B32D-1D4F-A52D-FEE9DCFDDC92}" dt="2020-03-15T21:53:24.893" v="121" actId="1076"/>
          <ac:picMkLst>
            <pc:docMk/>
            <pc:sldMk cId="1584944088" sldId="280"/>
            <ac:picMk id="4" creationId="{6DB9062E-76BB-8341-881B-1576D57A28CB}"/>
          </ac:picMkLst>
        </pc:picChg>
      </pc:sldChg>
      <pc:sldChg chg="modSp">
        <pc:chgData name="Ana Belen Farias" userId="c710129bacfb3fd2" providerId="LiveId" clId="{7DDBD6C6-B32D-1D4F-A52D-FEE9DCFDDC92}" dt="2020-03-15T21:53:38.893" v="125" actId="1076"/>
        <pc:sldMkLst>
          <pc:docMk/>
          <pc:sldMk cId="3688777608" sldId="281"/>
        </pc:sldMkLst>
        <pc:picChg chg="mod">
          <ac:chgData name="Ana Belen Farias" userId="c710129bacfb3fd2" providerId="LiveId" clId="{7DDBD6C6-B32D-1D4F-A52D-FEE9DCFDDC92}" dt="2020-03-15T21:53:38.893" v="125" actId="1076"/>
          <ac:picMkLst>
            <pc:docMk/>
            <pc:sldMk cId="3688777608" sldId="281"/>
            <ac:picMk id="4" creationId="{DE3A6AEB-E1D7-AB43-B4FC-6D62912E8BF0}"/>
          </ac:picMkLst>
        </pc:picChg>
      </pc:sldChg>
      <pc:sldChg chg="modSp">
        <pc:chgData name="Ana Belen Farias" userId="c710129bacfb3fd2" providerId="LiveId" clId="{7DDBD6C6-B32D-1D4F-A52D-FEE9DCFDDC92}" dt="2020-03-15T21:53:48.504" v="128" actId="1076"/>
        <pc:sldMkLst>
          <pc:docMk/>
          <pc:sldMk cId="1402946631" sldId="282"/>
        </pc:sldMkLst>
        <pc:picChg chg="mod">
          <ac:chgData name="Ana Belen Farias" userId="c710129bacfb3fd2" providerId="LiveId" clId="{7DDBD6C6-B32D-1D4F-A52D-FEE9DCFDDC92}" dt="2020-03-15T21:53:48.504" v="128" actId="1076"/>
          <ac:picMkLst>
            <pc:docMk/>
            <pc:sldMk cId="1402946631" sldId="282"/>
            <ac:picMk id="4" creationId="{2812C69C-C62C-0B49-8C2C-016EA19179E5}"/>
          </ac:picMkLst>
        </pc:picChg>
      </pc:sldChg>
      <pc:sldChg chg="modSp">
        <pc:chgData name="Ana Belen Farias" userId="c710129bacfb3fd2" providerId="LiveId" clId="{7DDBD6C6-B32D-1D4F-A52D-FEE9DCFDDC92}" dt="2020-03-15T21:53:58.914" v="131" actId="1076"/>
        <pc:sldMkLst>
          <pc:docMk/>
          <pc:sldMk cId="2557768960" sldId="283"/>
        </pc:sldMkLst>
        <pc:picChg chg="mod">
          <ac:chgData name="Ana Belen Farias" userId="c710129bacfb3fd2" providerId="LiveId" clId="{7DDBD6C6-B32D-1D4F-A52D-FEE9DCFDDC92}" dt="2020-03-15T21:53:58.914" v="131" actId="1076"/>
          <ac:picMkLst>
            <pc:docMk/>
            <pc:sldMk cId="2557768960" sldId="283"/>
            <ac:picMk id="6" creationId="{6B0B264D-33A0-9E44-B6BF-D0CB271A407B}"/>
          </ac:picMkLst>
        </pc:picChg>
      </pc:sldChg>
      <pc:sldChg chg="addSp modSp">
        <pc:chgData name="Ana Belen Farias" userId="c710129bacfb3fd2" providerId="LiveId" clId="{7DDBD6C6-B32D-1D4F-A52D-FEE9DCFDDC92}" dt="2020-03-15T21:27:03.404" v="2" actId="1076"/>
        <pc:sldMkLst>
          <pc:docMk/>
          <pc:sldMk cId="23683609" sldId="284"/>
        </pc:sldMkLst>
        <pc:picChg chg="add mod">
          <ac:chgData name="Ana Belen Farias" userId="c710129bacfb3fd2" providerId="LiveId" clId="{7DDBD6C6-B32D-1D4F-A52D-FEE9DCFDDC92}" dt="2020-03-15T21:27:03.404" v="2" actId="1076"/>
          <ac:picMkLst>
            <pc:docMk/>
            <pc:sldMk cId="23683609" sldId="284"/>
            <ac:picMk id="2" creationId="{F169D26A-1882-6F4E-8BDE-DA2BA6E26486}"/>
          </ac:picMkLst>
        </pc:picChg>
      </pc:sldChg>
      <pc:sldChg chg="addSp delSp modSp new">
        <pc:chgData name="Ana Belen Farias" userId="c710129bacfb3fd2" providerId="LiveId" clId="{7DDBD6C6-B32D-1D4F-A52D-FEE9DCFDDC92}" dt="2020-03-15T21:36:22.950" v="47" actId="1076"/>
        <pc:sldMkLst>
          <pc:docMk/>
          <pc:sldMk cId="1616227844" sldId="285"/>
        </pc:sldMkLst>
        <pc:spChg chg="del">
          <ac:chgData name="Ana Belen Farias" userId="c710129bacfb3fd2" providerId="LiveId" clId="{7DDBD6C6-B32D-1D4F-A52D-FEE9DCFDDC92}" dt="2020-03-15T21:30:46.657" v="41" actId="478"/>
          <ac:spMkLst>
            <pc:docMk/>
            <pc:sldMk cId="1616227844" sldId="285"/>
            <ac:spMk id="2" creationId="{5E553176-49C1-7145-862D-F89364B708BA}"/>
          </ac:spMkLst>
        </pc:spChg>
        <pc:spChg chg="del">
          <ac:chgData name="Ana Belen Farias" userId="c710129bacfb3fd2" providerId="LiveId" clId="{7DDBD6C6-B32D-1D4F-A52D-FEE9DCFDDC92}" dt="2020-03-15T21:30:44.660" v="40" actId="478"/>
          <ac:spMkLst>
            <pc:docMk/>
            <pc:sldMk cId="1616227844" sldId="285"/>
            <ac:spMk id="3" creationId="{6945CC3A-9509-C345-9047-D74EE79CE9EE}"/>
          </ac:spMkLst>
        </pc:spChg>
        <pc:picChg chg="add mod">
          <ac:chgData name="Ana Belen Farias" userId="c710129bacfb3fd2" providerId="LiveId" clId="{7DDBD6C6-B32D-1D4F-A52D-FEE9DCFDDC92}" dt="2020-03-15T21:36:22.950" v="47" actId="1076"/>
          <ac:picMkLst>
            <pc:docMk/>
            <pc:sldMk cId="1616227844" sldId="285"/>
            <ac:picMk id="4" creationId="{FDB7224A-5957-854C-B44B-9945634CEB6A}"/>
          </ac:picMkLst>
        </pc:picChg>
      </pc:sldChg>
      <pc:sldChg chg="new del">
        <pc:chgData name="Ana Belen Farias" userId="c710129bacfb3fd2" providerId="LiveId" clId="{7DDBD6C6-B32D-1D4F-A52D-FEE9DCFDDC92}" dt="2020-03-15T21:38:27.171" v="67" actId="2696"/>
        <pc:sldMkLst>
          <pc:docMk/>
          <pc:sldMk cId="1620596631" sldId="286"/>
        </pc:sldMkLst>
      </pc:sldChg>
      <pc:sldChg chg="addSp delSp modSp new">
        <pc:chgData name="Ana Belen Farias" userId="c710129bacfb3fd2" providerId="LiveId" clId="{7DDBD6C6-B32D-1D4F-A52D-FEE9DCFDDC92}" dt="2020-03-15T22:06:57.925" v="137" actId="1076"/>
        <pc:sldMkLst>
          <pc:docMk/>
          <pc:sldMk cId="2681841226" sldId="286"/>
        </pc:sldMkLst>
        <pc:spChg chg="del">
          <ac:chgData name="Ana Belen Farias" userId="c710129bacfb3fd2" providerId="LiveId" clId="{7DDBD6C6-B32D-1D4F-A52D-FEE9DCFDDC92}" dt="2020-03-15T21:38:33.976" v="70" actId="478"/>
          <ac:spMkLst>
            <pc:docMk/>
            <pc:sldMk cId="2681841226" sldId="286"/>
            <ac:spMk id="2" creationId="{F56433FC-A80E-0D41-8B6C-ECB0222069FB}"/>
          </ac:spMkLst>
        </pc:spChg>
        <pc:spChg chg="del">
          <ac:chgData name="Ana Belen Farias" userId="c710129bacfb3fd2" providerId="LiveId" clId="{7DDBD6C6-B32D-1D4F-A52D-FEE9DCFDDC92}" dt="2020-03-15T21:38:32.209" v="69" actId="478"/>
          <ac:spMkLst>
            <pc:docMk/>
            <pc:sldMk cId="2681841226" sldId="286"/>
            <ac:spMk id="3" creationId="{461867AB-5868-7048-AD1F-A850E780EB1D}"/>
          </ac:spMkLst>
        </pc:spChg>
        <pc:picChg chg="add del mod">
          <ac:chgData name="Ana Belen Farias" userId="c710129bacfb3fd2" providerId="LiveId" clId="{7DDBD6C6-B32D-1D4F-A52D-FEE9DCFDDC92}" dt="2020-03-15T21:50:51.706" v="87" actId="478"/>
          <ac:picMkLst>
            <pc:docMk/>
            <pc:sldMk cId="2681841226" sldId="286"/>
            <ac:picMk id="4" creationId="{676A235D-3F41-0046-ADCE-6323625F3372}"/>
          </ac:picMkLst>
        </pc:picChg>
        <pc:picChg chg="add del">
          <ac:chgData name="Ana Belen Farias" userId="c710129bacfb3fd2" providerId="LiveId" clId="{7DDBD6C6-B32D-1D4F-A52D-FEE9DCFDDC92}" dt="2020-03-15T21:50:49.672" v="86" actId="21"/>
          <ac:picMkLst>
            <pc:docMk/>
            <pc:sldMk cId="2681841226" sldId="286"/>
            <ac:picMk id="7" creationId="{2E8A2229-3156-E84F-AE7D-7283AC624604}"/>
          </ac:picMkLst>
        </pc:picChg>
        <pc:picChg chg="add mod">
          <ac:chgData name="Ana Belen Farias" userId="c710129bacfb3fd2" providerId="LiveId" clId="{7DDBD6C6-B32D-1D4F-A52D-FEE9DCFDDC92}" dt="2020-03-15T22:06:57.925" v="137" actId="1076"/>
          <ac:picMkLst>
            <pc:docMk/>
            <pc:sldMk cId="2681841226" sldId="286"/>
            <ac:picMk id="8" creationId="{096792F8-712E-8C46-83F3-E1A308C8B5BE}"/>
          </ac:picMkLst>
        </pc:picChg>
      </pc:sldChg>
      <pc:sldChg chg="addSp delSp modSp new">
        <pc:chgData name="Ana Belen Farias" userId="c710129bacfb3fd2" providerId="LiveId" clId="{7DDBD6C6-B32D-1D4F-A52D-FEE9DCFDDC92}" dt="2020-03-15T21:51:37.332" v="98" actId="1076"/>
        <pc:sldMkLst>
          <pc:docMk/>
          <pc:sldMk cId="2437932890" sldId="287"/>
        </pc:sldMkLst>
        <pc:spChg chg="del">
          <ac:chgData name="Ana Belen Farias" userId="c710129bacfb3fd2" providerId="LiveId" clId="{7DDBD6C6-B32D-1D4F-A52D-FEE9DCFDDC92}" dt="2020-03-15T21:51:28.322" v="96" actId="478"/>
          <ac:spMkLst>
            <pc:docMk/>
            <pc:sldMk cId="2437932890" sldId="287"/>
            <ac:spMk id="2" creationId="{4A0F87D1-8B11-4940-B3EE-3C1A0CF16EE3}"/>
          </ac:spMkLst>
        </pc:spChg>
        <pc:spChg chg="del">
          <ac:chgData name="Ana Belen Farias" userId="c710129bacfb3fd2" providerId="LiveId" clId="{7DDBD6C6-B32D-1D4F-A52D-FEE9DCFDDC92}" dt="2020-03-15T21:51:25.974" v="95" actId="478"/>
          <ac:spMkLst>
            <pc:docMk/>
            <pc:sldMk cId="2437932890" sldId="287"/>
            <ac:spMk id="3" creationId="{C8F26136-BC37-F341-B6C4-7F444F20C398}"/>
          </ac:spMkLst>
        </pc:spChg>
        <pc:picChg chg="add mod">
          <ac:chgData name="Ana Belen Farias" userId="c710129bacfb3fd2" providerId="LiveId" clId="{7DDBD6C6-B32D-1D4F-A52D-FEE9DCFDDC92}" dt="2020-03-15T21:51:37.332" v="98" actId="1076"/>
          <ac:picMkLst>
            <pc:docMk/>
            <pc:sldMk cId="2437932890" sldId="287"/>
            <ac:picMk id="5" creationId="{BD0BCE32-0A65-D241-8963-67C18566F3D8}"/>
          </ac:picMkLst>
        </pc:picChg>
      </pc:sldChg>
      <pc:sldChg chg="addSp delSp modSp new">
        <pc:chgData name="Ana Belen Farias" userId="c710129bacfb3fd2" providerId="LiveId" clId="{7DDBD6C6-B32D-1D4F-A52D-FEE9DCFDDC92}" dt="2020-03-15T22:07:21.834" v="142" actId="1076"/>
        <pc:sldMkLst>
          <pc:docMk/>
          <pc:sldMk cId="1532433907" sldId="288"/>
        </pc:sldMkLst>
        <pc:spChg chg="del">
          <ac:chgData name="Ana Belen Farias" userId="c710129bacfb3fd2" providerId="LiveId" clId="{7DDBD6C6-B32D-1D4F-A52D-FEE9DCFDDC92}" dt="2020-03-15T21:53:09.764" v="118" actId="478"/>
          <ac:spMkLst>
            <pc:docMk/>
            <pc:sldMk cId="1532433907" sldId="288"/>
            <ac:spMk id="2" creationId="{11366816-64E2-EE45-893E-BB69D808E644}"/>
          </ac:spMkLst>
        </pc:spChg>
        <pc:spChg chg="del">
          <ac:chgData name="Ana Belen Farias" userId="c710129bacfb3fd2" providerId="LiveId" clId="{7DDBD6C6-B32D-1D4F-A52D-FEE9DCFDDC92}" dt="2020-03-15T21:53:07.535" v="117" actId="478"/>
          <ac:spMkLst>
            <pc:docMk/>
            <pc:sldMk cId="1532433907" sldId="288"/>
            <ac:spMk id="3" creationId="{2ED96593-B62D-7349-A9AB-B3D33ACB7037}"/>
          </ac:spMkLst>
        </pc:spChg>
        <pc:picChg chg="add mod">
          <ac:chgData name="Ana Belen Farias" userId="c710129bacfb3fd2" providerId="LiveId" clId="{7DDBD6C6-B32D-1D4F-A52D-FEE9DCFDDC92}" dt="2020-03-15T22:07:21.834" v="142" actId="1076"/>
          <ac:picMkLst>
            <pc:docMk/>
            <pc:sldMk cId="1532433907" sldId="288"/>
            <ac:picMk id="4" creationId="{C08D7BFF-CFCA-984F-97E0-EA01EE0CB803}"/>
          </ac:picMkLst>
        </pc:picChg>
      </pc:sldChg>
      <pc:sldChg chg="addSp delSp modSp new">
        <pc:chgData name="Ana Belen Farias" userId="c710129bacfb3fd2" providerId="LiveId" clId="{7DDBD6C6-B32D-1D4F-A52D-FEE9DCFDDC92}" dt="2020-03-15T22:07:42.910" v="148" actId="1076"/>
        <pc:sldMkLst>
          <pc:docMk/>
          <pc:sldMk cId="3488615280" sldId="289"/>
        </pc:sldMkLst>
        <pc:spChg chg="del">
          <ac:chgData name="Ana Belen Farias" userId="c710129bacfb3fd2" providerId="LiveId" clId="{7DDBD6C6-B32D-1D4F-A52D-FEE9DCFDDC92}" dt="2020-03-15T22:07:33.353" v="145" actId="478"/>
          <ac:spMkLst>
            <pc:docMk/>
            <pc:sldMk cId="3488615280" sldId="289"/>
            <ac:spMk id="2" creationId="{954AF636-FA3D-F843-B14E-F7E23E1DA082}"/>
          </ac:spMkLst>
        </pc:spChg>
        <pc:spChg chg="del">
          <ac:chgData name="Ana Belen Farias" userId="c710129bacfb3fd2" providerId="LiveId" clId="{7DDBD6C6-B32D-1D4F-A52D-FEE9DCFDDC92}" dt="2020-03-15T22:07:29.861" v="144" actId="931"/>
          <ac:spMkLst>
            <pc:docMk/>
            <pc:sldMk cId="3488615280" sldId="289"/>
            <ac:spMk id="3" creationId="{8038C3A5-373F-4C4F-B126-49E3F8D37C98}"/>
          </ac:spMkLst>
        </pc:spChg>
        <pc:picChg chg="add mod ord">
          <ac:chgData name="Ana Belen Farias" userId="c710129bacfb3fd2" providerId="LiveId" clId="{7DDBD6C6-B32D-1D4F-A52D-FEE9DCFDDC92}" dt="2020-03-15T22:07:42.910" v="148" actId="1076"/>
          <ac:picMkLst>
            <pc:docMk/>
            <pc:sldMk cId="3488615280" sldId="289"/>
            <ac:picMk id="4" creationId="{45EAB559-EFAA-3041-8223-9593884D33C3}"/>
          </ac:picMkLst>
        </pc:picChg>
      </pc:sldChg>
      <pc:sldChg chg="new del">
        <pc:chgData name="Ana Belen Farias" userId="c710129bacfb3fd2" providerId="LiveId" clId="{7DDBD6C6-B32D-1D4F-A52D-FEE9DCFDDC92}" dt="2020-03-15T22:07:58.346" v="150" actId="2696"/>
        <pc:sldMkLst>
          <pc:docMk/>
          <pc:sldMk cId="3715957548" sldId="290"/>
        </pc:sldMkLst>
      </pc:sldChg>
      <pc:sldChg chg="addSp delSp modSp new">
        <pc:chgData name="Ana Belen Farias" userId="c710129bacfb3fd2" providerId="LiveId" clId="{7DDBD6C6-B32D-1D4F-A52D-FEE9DCFDDC92}" dt="2020-03-15T22:14:59.779" v="157" actId="14100"/>
        <pc:sldMkLst>
          <pc:docMk/>
          <pc:sldMk cId="4186369570" sldId="290"/>
        </pc:sldMkLst>
        <pc:spChg chg="del">
          <ac:chgData name="Ana Belen Farias" userId="c710129bacfb3fd2" providerId="LiveId" clId="{7DDBD6C6-B32D-1D4F-A52D-FEE9DCFDDC92}" dt="2020-03-15T22:08:13.922" v="153" actId="478"/>
          <ac:spMkLst>
            <pc:docMk/>
            <pc:sldMk cId="4186369570" sldId="290"/>
            <ac:spMk id="2" creationId="{A66783A2-F985-374C-BC9A-2E36B471FBB4}"/>
          </ac:spMkLst>
        </pc:spChg>
        <pc:spChg chg="del">
          <ac:chgData name="Ana Belen Farias" userId="c710129bacfb3fd2" providerId="LiveId" clId="{7DDBD6C6-B32D-1D4F-A52D-FEE9DCFDDC92}" dt="2020-03-15T22:08:11.388" v="152" actId="478"/>
          <ac:spMkLst>
            <pc:docMk/>
            <pc:sldMk cId="4186369570" sldId="290"/>
            <ac:spMk id="3" creationId="{856211A2-E054-FA44-9342-C29914F5560A}"/>
          </ac:spMkLst>
        </pc:spChg>
        <pc:picChg chg="add mod">
          <ac:chgData name="Ana Belen Farias" userId="c710129bacfb3fd2" providerId="LiveId" clId="{7DDBD6C6-B32D-1D4F-A52D-FEE9DCFDDC92}" dt="2020-03-15T22:14:59.779" v="157" actId="14100"/>
          <ac:picMkLst>
            <pc:docMk/>
            <pc:sldMk cId="4186369570" sldId="290"/>
            <ac:picMk id="4" creationId="{850DD2AE-4F43-3D40-9368-57F40663A66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041C00-EC7D-F649-B69A-5CD84D77E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F2158E-6E66-C04D-9F46-B96ADC5DF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C79875-440A-7A44-AD0E-71403A5E8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3B57-BDF2-B647-9CB9-47A8A1F65E4A}" type="datetimeFigureOut">
              <a:rPr lang="es-US" smtClean="0"/>
              <a:t>3/15/2020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9D17FB-FFAE-4847-BCFC-2E643DAD0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3BE754-529B-174E-95A7-EB94C954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E1CB-A065-D249-B417-A346D1DFF8C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08321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1B2C7-4698-AC45-82D8-DA870A85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2EEDB63-5899-F440-BAA1-8016D9A4B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C056DE-26E7-A042-9048-E92B2DAB8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3B57-BDF2-B647-9CB9-47A8A1F65E4A}" type="datetimeFigureOut">
              <a:rPr lang="es-US" smtClean="0"/>
              <a:t>3/15/2020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183966-35F1-574A-9885-1DDA6F56E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B28050-618C-2F49-9347-BDEC41BF9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E1CB-A065-D249-B417-A346D1DFF8C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0909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909A0C-FFEF-7A46-B223-1A8A45ABA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1B628D-FF3F-9042-90B1-6BAD6DF47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5BD91F-36D9-DA4C-B32C-10BDF0C1E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3B57-BDF2-B647-9CB9-47A8A1F65E4A}" type="datetimeFigureOut">
              <a:rPr lang="es-US" smtClean="0"/>
              <a:t>3/15/2020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7C2367-1B43-D543-93D4-8BBB686CE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BD6C42-9752-FC4C-93B5-51CBCD679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E1CB-A065-D249-B417-A346D1DFF8C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48129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9B556-CE96-5646-B2EC-35F82CE65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98123A-9AC1-E944-90F0-28D66B9E1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969478-560D-9147-8B77-644B0011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3B57-BDF2-B647-9CB9-47A8A1F65E4A}" type="datetimeFigureOut">
              <a:rPr lang="es-US" smtClean="0"/>
              <a:t>3/15/2020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FEBC9-C940-B542-904F-69DCACCC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73CFEE-AF2D-F742-A89A-5222ED5E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E1CB-A065-D249-B417-A346D1DFF8C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091987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8FA6E-9323-A64F-8B8A-2755F3932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8D3E09-377D-5344-96E6-F870FC771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B83420-056D-FB4A-BF15-744044570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3B57-BDF2-B647-9CB9-47A8A1F65E4A}" type="datetimeFigureOut">
              <a:rPr lang="es-US" smtClean="0"/>
              <a:t>3/15/2020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AC6C2A-1A19-F841-8D1C-D9B6AC4E1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96D07F-77B0-894D-9ACC-7F827B6B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E1CB-A065-D249-B417-A346D1DFF8C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826425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F5C49E-6059-7C48-9001-E5C424D7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1FAB4D-2D4A-4041-96AD-5630D393C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F1FBDCB-FAC3-B24F-9904-37AEAC7AD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282286-1417-CF43-A602-E6567770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3B57-BDF2-B647-9CB9-47A8A1F65E4A}" type="datetimeFigureOut">
              <a:rPr lang="es-US" smtClean="0"/>
              <a:t>3/15/2020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6AA96A-7947-404A-ABAF-B64008559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4B29A4-624D-774A-AD74-BEA2E4BA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E1CB-A065-D249-B417-A346D1DFF8C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64092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1390E3-7F89-8E47-9611-C40D6660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04F59F-A9FA-0940-82C6-5DEEAE3A4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398B69-EBE0-8242-8B3A-5A9C3F9B6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8FE9C49-7559-AB45-BBF1-C180A74ED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7FAA62E-B177-9145-9C5A-1663D8FFD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A9C16DA-5FB6-6849-9B50-6995687D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3B57-BDF2-B647-9CB9-47A8A1F65E4A}" type="datetimeFigureOut">
              <a:rPr lang="es-US" smtClean="0"/>
              <a:t>3/15/2020</a:t>
            </a:fld>
            <a:endParaRPr lang="es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E9380B-0FE1-C74D-9564-3F604A930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656DD82-A13A-1345-9658-30A992CE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E1CB-A065-D249-B417-A346D1DFF8C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016404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A4123-F1E2-804C-99AB-D2E59346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2CA4C8F-058D-A04E-8ECE-4FEB9D51D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3B57-BDF2-B647-9CB9-47A8A1F65E4A}" type="datetimeFigureOut">
              <a:rPr lang="es-US" smtClean="0"/>
              <a:t>3/15/2020</a:t>
            </a:fld>
            <a:endParaRPr lang="es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751B789-6A17-DB4F-BAC0-C0B71F81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9EBB24-9AEB-3649-BE3E-54574DFD6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E1CB-A065-D249-B417-A346D1DFF8C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57425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0F22737-702E-C341-9050-BDD1C1DA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3B57-BDF2-B647-9CB9-47A8A1F65E4A}" type="datetimeFigureOut">
              <a:rPr lang="es-US" smtClean="0"/>
              <a:t>3/15/2020</a:t>
            </a:fld>
            <a:endParaRPr lang="es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2CFB46-F2C0-FC44-A8EC-ED9D5F839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4CDC447-1691-1548-A8AB-795A241E5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E1CB-A065-D249-B417-A346D1DFF8C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17189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641A5-5C3B-8C49-BA71-70C8CCB9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CB62E5-5907-E24F-9B2A-BF6162E5D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596DA9-495A-DE4B-A790-44198A27A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0D10A8-D2FA-8247-919E-719F8BBE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3B57-BDF2-B647-9CB9-47A8A1F65E4A}" type="datetimeFigureOut">
              <a:rPr lang="es-US" smtClean="0"/>
              <a:t>3/15/2020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C2ECCB-526D-D440-837B-6ECBBE62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748A36-F187-404F-80B9-AEA11165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E1CB-A065-D249-B417-A346D1DFF8C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3546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92E16-A8BA-864A-BFAD-F1E9A2694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D4B4089-24AF-A242-816E-D48743C2C7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F6CAE8-6823-914D-8734-A6480CEF1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A3946B-CD66-A340-9B39-C6D8216C3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3B57-BDF2-B647-9CB9-47A8A1F65E4A}" type="datetimeFigureOut">
              <a:rPr lang="es-US" smtClean="0"/>
              <a:t>3/15/2020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2EF43F-6D96-884F-AB19-39B45261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880D61-E201-E240-9A49-9F2DA45D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1E1CB-A065-D249-B417-A346D1DFF8C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60040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C1B8E0-DBEA-8740-902C-876615A2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F08911-29E4-F04E-ADAD-1239D94E7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AE5780-4E9A-B340-8FC2-DC14085AE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13B57-BDF2-B647-9CB9-47A8A1F65E4A}" type="datetimeFigureOut">
              <a:rPr lang="es-US" smtClean="0"/>
              <a:t>3/15/2020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4F3ED2-B8A2-E147-856A-DF6A07CC1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9E8154-BFFC-3C43-A837-ED9023897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1E1CB-A065-D249-B417-A346D1DFF8C0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6403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03AEECA7-76BD-3944-A3C4-C913B1A75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69" y="0"/>
            <a:ext cx="6831061" cy="683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5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84ADB600-494D-894D-AD26-E841F6F79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94" y="17227"/>
            <a:ext cx="7152411" cy="68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3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AE64C15A-72F8-CC47-AE5B-79B54BC7C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88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FDB7224A-5957-854C-B44B-9945634CE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27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0F6AD080-FA10-7F40-A79C-C61C7823B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71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DA761DB1-6F99-2E4F-820A-58E264297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04" y="0"/>
            <a:ext cx="6786391" cy="678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92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B2B3058C-E037-8945-B862-617F7C737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46" y="0"/>
            <a:ext cx="6903907" cy="690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72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8488E212-162F-2841-9717-792724FD4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72" y="-8728"/>
            <a:ext cx="6875456" cy="68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3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2047EA8D-C4C1-BD4D-8B64-A3D5C3942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54" y="0"/>
            <a:ext cx="6754091" cy="675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94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8">
            <a:extLst>
              <a:ext uri="{FF2B5EF4-FFF2-40B4-BE49-F238E27FC236}">
                <a16:creationId xmlns:a16="http://schemas.microsoft.com/office/drawing/2014/main" id="{096792F8-712E-8C46-83F3-E1A308C8B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209" y="38209"/>
            <a:ext cx="6781581" cy="678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41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4D25F1F0-DB6C-9449-B130-2610C6347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4" y="64324"/>
            <a:ext cx="6729351" cy="67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4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BA5B7A28-371E-454E-94F3-20CF1380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71" y="0"/>
            <a:ext cx="6842057" cy="68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54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DDE7B4FF-9529-6642-BA45-72AFAEDDC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43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25014FCB-EEE7-1042-A0B0-AE218C9A6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76" y="0"/>
            <a:ext cx="6937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3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E68EA71E-CB0E-6B45-943B-E7A9D2AC8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69" y="0"/>
            <a:ext cx="6766461" cy="676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77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0BCE32-0A65-D241-8963-67C18566F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32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24E7B665-0AB3-C843-B6A2-2DA45CA7C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301" y="12301"/>
            <a:ext cx="6833398" cy="683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92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93890EC5-69EB-3943-B551-2741F5E0A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223" y="0"/>
            <a:ext cx="6851553" cy="6858000"/>
          </a:xfrm>
        </p:spPr>
      </p:pic>
    </p:spTree>
    <p:extLst>
      <p:ext uri="{BB962C8B-B14F-4D97-AF65-F5344CB8AC3E}">
        <p14:creationId xmlns:p14="http://schemas.microsoft.com/office/powerpoint/2010/main" val="2846695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87BF2685-B9A0-0444-902F-22E34F91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924" y="21029"/>
            <a:ext cx="6784151" cy="681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29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08F13A3A-E5A1-E34D-9F27-A49FA457D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39" y="53996"/>
            <a:ext cx="6756322" cy="675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0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0021B886-2167-914B-B851-E579C6180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2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47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C08D7BFF-CFCA-984F-97E0-EA01EE0CB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33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17D05591-5DAA-BB47-9250-1D5B53137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69" y="0"/>
            <a:ext cx="6831062" cy="683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75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45EAB559-EFAA-3041-8223-9593884D3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89" y="0"/>
            <a:ext cx="5976421" cy="6828534"/>
          </a:xfrm>
        </p:spPr>
      </p:pic>
    </p:spTree>
    <p:extLst>
      <p:ext uri="{BB962C8B-B14F-4D97-AF65-F5344CB8AC3E}">
        <p14:creationId xmlns:p14="http://schemas.microsoft.com/office/powerpoint/2010/main" val="3488615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6DB9062E-76BB-8341-881B-1576D57A2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44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DE3A6AEB-E1D7-AB43-B4FC-6D62912E8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15" y="0"/>
            <a:ext cx="6810770" cy="6858000"/>
          </a:xfrm>
        </p:spPr>
      </p:pic>
    </p:spTree>
    <p:extLst>
      <p:ext uri="{BB962C8B-B14F-4D97-AF65-F5344CB8AC3E}">
        <p14:creationId xmlns:p14="http://schemas.microsoft.com/office/powerpoint/2010/main" val="3688777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2812C69C-C62C-0B49-8C2C-016EA1917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46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7BD61063-A2BE-9644-A600-2A97A9B60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6" y="719666"/>
            <a:ext cx="5418667" cy="5418667"/>
          </a:xfrm>
          <a:prstGeom prst="rect">
            <a:avLst/>
          </a:prstGeom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6B0B264D-33A0-9E44-B6BF-D0CB271A4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8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850DD2AE-4F43-3D40-9368-57F40663A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8" y="0"/>
            <a:ext cx="6880542" cy="688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69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AEECBDD3-DBE5-6C4C-86F6-E782E8E6B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6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A082B0CA-8F0E-ED4D-9C38-1A021D3DE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457" y="-5086"/>
            <a:ext cx="6863086" cy="686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6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F169D26A-1882-6F4E-8BDE-DA2BA6E26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80" y="50580"/>
            <a:ext cx="6756840" cy="67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>
            <a:extLst>
              <a:ext uri="{FF2B5EF4-FFF2-40B4-BE49-F238E27FC236}">
                <a16:creationId xmlns:a16="http://schemas.microsoft.com/office/drawing/2014/main" id="{9E60447A-815D-4B4B-9660-4C771895F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52" y="40752"/>
            <a:ext cx="6776496" cy="677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44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0D4329E4-422D-EE4C-A952-68CD90053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384" y="37384"/>
            <a:ext cx="6783231" cy="678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3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6">
            <a:extLst>
              <a:ext uri="{FF2B5EF4-FFF2-40B4-BE49-F238E27FC236}">
                <a16:creationId xmlns:a16="http://schemas.microsoft.com/office/drawing/2014/main" id="{E54A5511-5F21-2F4D-86F8-ABFA2D79C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04" y="-24191"/>
            <a:ext cx="6882191" cy="68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793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35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Belen Farias</dc:creator>
  <cp:lastModifiedBy>Ana Belen Farias</cp:lastModifiedBy>
  <cp:revision>5</cp:revision>
  <dcterms:created xsi:type="dcterms:W3CDTF">2020-03-15T01:16:46Z</dcterms:created>
  <dcterms:modified xsi:type="dcterms:W3CDTF">2020-03-15T22:15:08Z</dcterms:modified>
</cp:coreProperties>
</file>